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6858000" cx="12192000"/>
  <p:notesSz cx="6858000" cy="12192000"/>
  <p:embeddedFontLst>
    <p:embeddedFont>
      <p:font typeface="Poppins"/>
      <p:regular r:id="rId31"/>
      <p:bold r:id="rId32"/>
      <p:italic r:id="rId33"/>
      <p:boldItalic r:id="rId34"/>
    </p:embeddedFont>
    <p:embeddedFont>
      <p:font typeface="Bebas Neue"/>
      <p:regular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oppins-regular.fnt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Poppins-italic.fntdata"/><Relationship Id="rId10" Type="http://schemas.openxmlformats.org/officeDocument/2006/relationships/slide" Target="slides/slide6.xml"/><Relationship Id="rId32" Type="http://schemas.openxmlformats.org/officeDocument/2006/relationships/font" Target="fonts/Poppins-bold.fntdata"/><Relationship Id="rId13" Type="http://schemas.openxmlformats.org/officeDocument/2006/relationships/slide" Target="slides/slide9.xml"/><Relationship Id="rId35" Type="http://schemas.openxmlformats.org/officeDocument/2006/relationships/font" Target="fonts/BebasNeue-regular.fntdata"/><Relationship Id="rId12" Type="http://schemas.openxmlformats.org/officeDocument/2006/relationships/slide" Target="slides/slide8.xml"/><Relationship Id="rId34" Type="http://schemas.openxmlformats.org/officeDocument/2006/relationships/font" Target="fonts/Poppins-bold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5cf1a496d_0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g3f5cf1a496d_0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3f5cf1a496d_0_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" name="Google Shape;2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5cf1a496d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g3f5cf1a496d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f5cf1a496d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f5cf1a496d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g3f5cf1a496d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3f5cf1a496d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5cf1a496d_0_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3f5cf1a496d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3f5cf1a496d_0_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5cf1a496d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g3f5cf1a496d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3f5cf1a496d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f5cf1a496d_0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g3f5cf1a496d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g3f5cf1a496d_0_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f5cf1a496d_0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g3f5cf1a496d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g3f5cf1a496d_0_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cf1a496d_0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g3f5cf1a496d_0_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g3f5cf1a496d_0_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Relationship Id="rId4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png"/><Relationship Id="rId4" Type="http://schemas.openxmlformats.org/officeDocument/2006/relationships/image" Target="../media/image24.jpg"/><Relationship Id="rId5" Type="http://schemas.openxmlformats.org/officeDocument/2006/relationships/image" Target="../media/image2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27.jpg"/><Relationship Id="rId5" Type="http://schemas.openxmlformats.org/officeDocument/2006/relationships/image" Target="../media/image2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228600" y="228600"/>
            <a:ext cx="11731752" cy="6400800"/>
          </a:xfrm>
          <a:prstGeom prst="rect">
            <a:avLst/>
          </a:prstGeom>
          <a:solidFill>
            <a:srgbClr val="0000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502920" y="1828800"/>
            <a:ext cx="201168" cy="201168"/>
          </a:xfrm>
          <a:prstGeom prst="ellipse">
            <a:avLst/>
          </a:prstGeom>
          <a:solidFill>
            <a:srgbClr val="000000"/>
          </a:solidFill>
          <a:ln cap="flat" cmpd="sng" w="19050">
            <a:solidFill>
              <a:srgbClr val="AAAA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02920" y="3429000"/>
            <a:ext cx="201168" cy="201168"/>
          </a:xfrm>
          <a:prstGeom prst="ellipse">
            <a:avLst/>
          </a:prstGeom>
          <a:solidFill>
            <a:srgbClr val="000000"/>
          </a:solidFill>
          <a:ln cap="flat" cmpd="sng" w="19050">
            <a:solidFill>
              <a:srgbClr val="AAAA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502920" y="5029200"/>
            <a:ext cx="201168" cy="201168"/>
          </a:xfrm>
          <a:prstGeom prst="ellipse">
            <a:avLst/>
          </a:prstGeom>
          <a:solidFill>
            <a:srgbClr val="000000"/>
          </a:solidFill>
          <a:ln cap="flat" cmpd="sng" w="19050">
            <a:solidFill>
              <a:srgbClr val="AAAA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0" y="2255520"/>
            <a:ext cx="12189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Bebas Neue"/>
              <a:buNone/>
            </a:pPr>
            <a:r>
              <a:rPr lang="en-US" sz="8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Why patients decline care: </a:t>
            </a:r>
            <a:endParaRPr i="0" sz="8500" u="none" cap="none" strike="noStrike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548640" y="3398520"/>
            <a:ext cx="11091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300"/>
              <a:buFont typeface="Poppins"/>
              <a:buNone/>
            </a:pPr>
            <a:r>
              <a:rPr lang="en-US" sz="2000">
                <a:solidFill>
                  <a:srgbClr val="AAAAAA"/>
                </a:solidFill>
                <a:latin typeface="Bebas Neue"/>
                <a:ea typeface="Bebas Neue"/>
                <a:cs typeface="Bebas Neue"/>
                <a:sym typeface="Bebas Neue"/>
              </a:rPr>
              <a:t>Improving communication and adherence in chiropractic </a:t>
            </a:r>
            <a:r>
              <a:rPr lang="en-US" sz="2000">
                <a:solidFill>
                  <a:srgbClr val="AAAAAA"/>
                </a:solidFill>
                <a:latin typeface="Bebas Neue"/>
                <a:ea typeface="Bebas Neue"/>
                <a:cs typeface="Bebas Neue"/>
                <a:sym typeface="Bebas Neue"/>
              </a:rPr>
              <a:t>practice</a:t>
            </a:r>
            <a:endParaRPr i="0" sz="2000" u="none" cap="none" strike="noStrike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0" y="4480560"/>
            <a:ext cx="12188952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1200"/>
              <a:buFont typeface="Poppins"/>
              <a:buNone/>
            </a:pPr>
            <a:r>
              <a:rPr b="1" i="0" lang="en-US" sz="1700" u="none" cap="none" strike="noStrike">
                <a:solidFill>
                  <a:srgbClr val="B8962E"/>
                </a:solidFill>
                <a:latin typeface="Poppins"/>
                <a:ea typeface="Poppins"/>
                <a:cs typeface="Poppins"/>
                <a:sym typeface="Poppins"/>
              </a:rPr>
              <a:t>JUSTIN RABINOWITZ, DC</a:t>
            </a:r>
            <a:endParaRPr b="1" i="0" sz="17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/sessions/dreamy-trusting-dirac/mnt/Rehab Chiro Mastermind/White &amp; Gold Transparent.png" id="23" name="Google Shape;2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4960" y="5212080"/>
            <a:ext cx="1371600" cy="705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/>
          <p:nvPr/>
        </p:nvSpPr>
        <p:spPr>
          <a:xfrm>
            <a:off x="731520" y="2148840"/>
            <a:ext cx="10698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b="0" i="0" lang="en-US" sz="1600" u="none" cap="none" strike="noStrike">
                <a:solidFill>
                  <a:srgbClr val="AAAAAA"/>
                </a:solidFill>
                <a:latin typeface="Poppins"/>
                <a:ea typeface="Poppins"/>
                <a:cs typeface="Poppins"/>
                <a:sym typeface="Poppins"/>
              </a:rPr>
              <a:t>I COULD TEACH YOU...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2"/>
          <p:cNvSpPr/>
          <p:nvPr/>
        </p:nvSpPr>
        <p:spPr>
          <a:xfrm>
            <a:off x="731520" y="269748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HOW TO CHARGE WHAT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2"/>
          <p:cNvSpPr/>
          <p:nvPr/>
        </p:nvSpPr>
        <p:spPr>
          <a:xfrm>
            <a:off x="731520" y="342900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YOU ARE WORTH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109" name="Google Shape;10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"/>
          <p:cNvSpPr/>
          <p:nvPr/>
        </p:nvSpPr>
        <p:spPr>
          <a:xfrm>
            <a:off x="731520" y="2148840"/>
            <a:ext cx="10698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b="0" i="0" lang="en-US" sz="1600" u="none" cap="none" strike="noStrike">
                <a:solidFill>
                  <a:srgbClr val="AAAAAA"/>
                </a:solidFill>
                <a:latin typeface="Poppins"/>
                <a:ea typeface="Poppins"/>
                <a:cs typeface="Poppins"/>
                <a:sym typeface="Poppins"/>
              </a:rPr>
              <a:t>I COULD TEACH YOU...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3"/>
          <p:cNvSpPr/>
          <p:nvPr/>
        </p:nvSpPr>
        <p:spPr>
          <a:xfrm>
            <a:off x="731520" y="269748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HOW TO HIRE AND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3"/>
          <p:cNvSpPr/>
          <p:nvPr/>
        </p:nvSpPr>
        <p:spPr>
          <a:xfrm>
            <a:off x="731520" y="342900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RETAIN STAFF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118" name="Google Shape;11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4"/>
          <p:cNvSpPr/>
          <p:nvPr/>
        </p:nvSpPr>
        <p:spPr>
          <a:xfrm>
            <a:off x="731520" y="2148840"/>
            <a:ext cx="10698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b="0" i="0" lang="en-US" sz="1600" u="none" cap="none" strike="noStrike">
                <a:solidFill>
                  <a:srgbClr val="AAAAAA"/>
                </a:solidFill>
                <a:latin typeface="Poppins"/>
                <a:ea typeface="Poppins"/>
                <a:cs typeface="Poppins"/>
                <a:sym typeface="Poppins"/>
              </a:rPr>
              <a:t>I COULD TEACH YOU...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4"/>
          <p:cNvSpPr/>
          <p:nvPr/>
        </p:nvSpPr>
        <p:spPr>
          <a:xfrm>
            <a:off x="731520" y="269748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HOW TO BUILD A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4"/>
          <p:cNvSpPr/>
          <p:nvPr/>
        </p:nvSpPr>
        <p:spPr>
          <a:xfrm>
            <a:off x="731520" y="342900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MARKETING FUNNEL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127" name="Google Shape;12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"/>
          <p:cNvSpPr/>
          <p:nvPr/>
        </p:nvSpPr>
        <p:spPr>
          <a:xfrm>
            <a:off x="731520" y="2148840"/>
            <a:ext cx="10698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b="0" i="0" lang="en-US" sz="1600" u="none" cap="none" strike="noStrike">
                <a:solidFill>
                  <a:srgbClr val="AAAAAA"/>
                </a:solidFill>
                <a:latin typeface="Poppins"/>
                <a:ea typeface="Poppins"/>
                <a:cs typeface="Poppins"/>
                <a:sym typeface="Poppins"/>
              </a:rPr>
              <a:t>I COULD TEACH YOU...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5"/>
          <p:cNvSpPr/>
          <p:nvPr/>
        </p:nvSpPr>
        <p:spPr>
          <a:xfrm>
            <a:off x="731520" y="269748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HOW TO BUILD YOUR PRACTICE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5"/>
          <p:cNvSpPr/>
          <p:nvPr/>
        </p:nvSpPr>
        <p:spPr>
          <a:xfrm>
            <a:off x="731520" y="342900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SO IT RUNS WITHOUT YOU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136" name="Google Shape;13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/>
          <p:nvPr/>
        </p:nvSpPr>
        <p:spPr>
          <a:xfrm>
            <a:off x="731520" y="2148840"/>
            <a:ext cx="10698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b="0" i="0" lang="en-US" sz="1600" u="none" cap="none" strike="noStrike">
                <a:solidFill>
                  <a:srgbClr val="AAAAAA"/>
                </a:solidFill>
                <a:latin typeface="Poppins"/>
                <a:ea typeface="Poppins"/>
                <a:cs typeface="Poppins"/>
                <a:sym typeface="Poppins"/>
              </a:rPr>
              <a:t>I COULD TEACH YOU...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/>
          <p:nvPr/>
        </p:nvSpPr>
        <p:spPr>
          <a:xfrm>
            <a:off x="731520" y="269748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HOW TO INVEST IN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"/>
          <p:cNvSpPr/>
          <p:nvPr/>
        </p:nvSpPr>
        <p:spPr>
          <a:xfrm>
            <a:off x="731520" y="342900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REAL ESTATE AND PROPERTY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145" name="Google Shape;14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8962E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/>
          <p:nvPr/>
        </p:nvSpPr>
        <p:spPr>
          <a:xfrm>
            <a:off x="746700" y="2085447"/>
            <a:ext cx="10698600" cy="268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i="0" lang="en-US" sz="120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BUT I'M NOT GOING TO…</a:t>
            </a:r>
            <a:endParaRPr i="0" sz="12000" u="none" cap="none" strike="noStrike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descr="/sessions/dreamy-trusting-dirac/mnt/outputs/assets/logos/icon_only.png" id="152" name="Google Shape;15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8962E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/>
          <p:nvPr/>
        </p:nvSpPr>
        <p:spPr>
          <a:xfrm>
            <a:off x="731520" y="2076350"/>
            <a:ext cx="10698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96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BECAUSE THAT ALL COMES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731520" y="3479282"/>
            <a:ext cx="10698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96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AFTER ONE THING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160" name="Google Shape;16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/>
          <p:nvPr/>
        </p:nvSpPr>
        <p:spPr>
          <a:xfrm>
            <a:off x="746757" y="3040375"/>
            <a:ext cx="10698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96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WHY THEY SAY NO!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167" name="Google Shape;16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sessions/dreamy-trusting-dirac/mnt/outputs/assets/logos/icon_only.png" id="173" name="Google Shape;17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0" title="Screenshot 2025-09-22 at 12.58.26 PM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1700" y="872825"/>
            <a:ext cx="4608575" cy="5112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sessions/dreamy-trusting-dirac/mnt/outputs/assets/logos/icon_only.png" id="180" name="Google Shape;18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MW Passenger Car Png Free Stock Photo - Public Domain Pictures" id="181" name="Google Shape;18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0213" y="2183838"/>
            <a:ext cx="3739423" cy="2097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MW Passenger Car Png Free Stock Photo - Public Domain Pictures" id="182" name="Google Shape;18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2360" y="2183850"/>
            <a:ext cx="3739423" cy="2097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1"/>
          <p:cNvSpPr/>
          <p:nvPr/>
        </p:nvSpPr>
        <p:spPr>
          <a:xfrm>
            <a:off x="746695" y="831800"/>
            <a:ext cx="10698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lang="en-US" sz="48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Value For </a:t>
            </a:r>
            <a:r>
              <a:rPr lang="en-US" sz="4800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Unique Solution</a:t>
            </a:r>
            <a:endParaRPr sz="4800">
              <a:solidFill>
                <a:srgbClr val="B8962E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/>
          <p:nvPr/>
        </p:nvSpPr>
        <p:spPr>
          <a:xfrm>
            <a:off x="640080" y="548640"/>
            <a:ext cx="108813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Bebas Neue"/>
              <a:buNone/>
            </a:pPr>
            <a:r>
              <a:rPr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THIS IS FOR YOU IF...</a:t>
            </a:r>
            <a:endParaRPr i="0" sz="6000" u="none" cap="none" strike="noStrike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640080" y="2176272"/>
            <a:ext cx="128016" cy="128016"/>
          </a:xfrm>
          <a:prstGeom prst="ellipse">
            <a:avLst/>
          </a:prstGeom>
          <a:solidFill>
            <a:srgbClr val="B896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960120" y="2011680"/>
            <a:ext cx="10332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Take insurance, declining reimbursements</a:t>
            </a:r>
            <a:endParaRPr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/sessions/dreamy-trusting-dirac/mnt/outputs/assets/logos/icon_only.png" id="32" name="Google Shape;3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sessions/dreamy-trusting-dirac/mnt/outputs/assets/logos/icon_only.png" id="189" name="Google Shape;18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2" title="Screenshot 2025-10-02 at 4.31.3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0199" y="1507650"/>
            <a:ext cx="7931600" cy="384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sessions/dreamy-trusting-dirac/mnt/outputs/assets/logos/icon_only.png" id="196" name="Google Shape;19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3" title="Screenshot 2025-10-02 at 5.01.33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0038" y="1649925"/>
            <a:ext cx="8631935" cy="3558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sessions/dreamy-trusting-dirac/mnt/outputs/assets/logos/icon_only.png" id="203" name="Google Shape;20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4" title="Screenshot 2025-10-02 at 5.05.55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6875" y="2370988"/>
            <a:ext cx="4353118" cy="2116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4" title="Screenshot 2025-10-02 at 5.04.39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4029" y="2370988"/>
            <a:ext cx="4271086" cy="2116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sessions/dreamy-trusting-dirac/mnt/outputs/assets/logos/icon_only.png" id="211" name="Google Shape;21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5"/>
          <p:cNvSpPr/>
          <p:nvPr/>
        </p:nvSpPr>
        <p:spPr>
          <a:xfrm>
            <a:off x="4234949" y="451025"/>
            <a:ext cx="37221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lang="en-US" sz="6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desire</a:t>
            </a:r>
            <a:endParaRPr sz="6000">
              <a:solidFill>
                <a:srgbClr val="B8962E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213" name="Google Shape;213;p25" title="IMG_5377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05165" y="1426634"/>
            <a:ext cx="3062462" cy="4852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5" title="IMG_5375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4376" y="1422551"/>
            <a:ext cx="3116759" cy="4860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/>
          <p:nvPr/>
        </p:nvSpPr>
        <p:spPr>
          <a:xfrm>
            <a:off x="746700" y="1738657"/>
            <a:ext cx="10698600" cy="235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i="0" lang="en-US" sz="96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HAVE YOU TRIED ANYTHING?</a:t>
            </a:r>
            <a:endParaRPr i="0" sz="9600" u="none" cap="none" strike="noStrike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21" name="Google Shape;221;p26"/>
          <p:cNvSpPr/>
          <p:nvPr/>
        </p:nvSpPr>
        <p:spPr>
          <a:xfrm>
            <a:off x="3090898" y="3973050"/>
            <a:ext cx="60102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61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WHY NOW?</a:t>
            </a:r>
            <a:endParaRPr b="0" i="0" sz="6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222" name="Google Shape;22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/>
          <p:nvPr/>
        </p:nvSpPr>
        <p:spPr>
          <a:xfrm>
            <a:off x="731520" y="2011680"/>
            <a:ext cx="10698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b="0" i="0" lang="en-US" sz="1600" u="none" cap="none" strike="noStrike">
                <a:solidFill>
                  <a:srgbClr val="AAAAAA"/>
                </a:solidFill>
                <a:latin typeface="Poppins"/>
                <a:ea typeface="Poppins"/>
                <a:cs typeface="Poppins"/>
                <a:sym typeface="Poppins"/>
              </a:rPr>
              <a:t>BEFORE I'M DONE…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7"/>
          <p:cNvSpPr/>
          <p:nvPr/>
        </p:nvSpPr>
        <p:spPr>
          <a:xfrm>
            <a:off x="731520" y="251460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IS IT THE PROFESSION?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7"/>
          <p:cNvSpPr/>
          <p:nvPr/>
        </p:nvSpPr>
        <p:spPr>
          <a:xfrm>
            <a:off x="731520" y="3227832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OR IS IT US?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231" name="Google Shape;23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8"/>
          <p:cNvSpPr/>
          <p:nvPr/>
        </p:nvSpPr>
        <p:spPr>
          <a:xfrm>
            <a:off x="0" y="2880360"/>
            <a:ext cx="12188952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6000"/>
              <a:buFont typeface="Bebas Neue"/>
              <a:buNone/>
            </a:pPr>
            <a:r>
              <a:rPr b="0" i="0" lang="en-US" sz="150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THANK YOU!</a:t>
            </a:r>
            <a:endParaRPr b="0" i="0" sz="15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238" name="Google Shape;23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8"/>
          <p:cNvSpPr txBox="1"/>
          <p:nvPr/>
        </p:nvSpPr>
        <p:spPr>
          <a:xfrm>
            <a:off x="4176750" y="4906975"/>
            <a:ext cx="383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@</a:t>
            </a:r>
            <a:r>
              <a:rPr b="1" lang="en-US"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JUSTINRABINOWITZ</a:t>
            </a:r>
            <a:endParaRPr b="1" sz="1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640080" y="548640"/>
            <a:ext cx="108813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Bebas Neue"/>
              <a:buNone/>
            </a:pPr>
            <a:r>
              <a:rPr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THIS IS FOR YOU IF...</a:t>
            </a:r>
            <a:endParaRPr i="0" sz="6000" u="none" cap="none" strike="noStrike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640080" y="2176272"/>
            <a:ext cx="128100" cy="128100"/>
          </a:xfrm>
          <a:prstGeom prst="ellipse">
            <a:avLst/>
          </a:prstGeom>
          <a:solidFill>
            <a:srgbClr val="B896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5"/>
          <p:cNvSpPr/>
          <p:nvPr/>
        </p:nvSpPr>
        <p:spPr>
          <a:xfrm>
            <a:off x="960120" y="2011680"/>
            <a:ext cx="10332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Take insurance, declining reimbursements</a:t>
            </a:r>
            <a:endParaRPr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" name="Google Shape;41;p5"/>
          <p:cNvSpPr/>
          <p:nvPr/>
        </p:nvSpPr>
        <p:spPr>
          <a:xfrm>
            <a:off x="640080" y="2953512"/>
            <a:ext cx="128100" cy="128100"/>
          </a:xfrm>
          <a:prstGeom prst="ellipse">
            <a:avLst/>
          </a:prstGeom>
          <a:solidFill>
            <a:srgbClr val="B896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960120" y="2788920"/>
            <a:ext cx="10332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Cash based… but undercharging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43" name="Google Shape;4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/>
          <p:nvPr/>
        </p:nvSpPr>
        <p:spPr>
          <a:xfrm>
            <a:off x="640080" y="548640"/>
            <a:ext cx="108813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Bebas Neue"/>
              <a:buNone/>
            </a:pPr>
            <a:r>
              <a:rPr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THIS IS FOR YOU IF...</a:t>
            </a:r>
            <a:endParaRPr i="0" sz="6000" u="none" cap="none" strike="noStrike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640080" y="2176272"/>
            <a:ext cx="128100" cy="128100"/>
          </a:xfrm>
          <a:prstGeom prst="ellipse">
            <a:avLst/>
          </a:prstGeom>
          <a:solidFill>
            <a:srgbClr val="B896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6"/>
          <p:cNvSpPr/>
          <p:nvPr/>
        </p:nvSpPr>
        <p:spPr>
          <a:xfrm>
            <a:off x="960120" y="2011680"/>
            <a:ext cx="10332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Take insurance, declining reimbursements</a:t>
            </a:r>
            <a:endParaRPr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640080" y="2953512"/>
            <a:ext cx="128100" cy="128100"/>
          </a:xfrm>
          <a:prstGeom prst="ellipse">
            <a:avLst/>
          </a:prstGeom>
          <a:solidFill>
            <a:srgbClr val="B896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6"/>
          <p:cNvSpPr/>
          <p:nvPr/>
        </p:nvSpPr>
        <p:spPr>
          <a:xfrm>
            <a:off x="960120" y="2788920"/>
            <a:ext cx="10332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Cash based… but undercharging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6"/>
          <p:cNvSpPr/>
          <p:nvPr/>
        </p:nvSpPr>
        <p:spPr>
          <a:xfrm>
            <a:off x="640080" y="3730752"/>
            <a:ext cx="128100" cy="128100"/>
          </a:xfrm>
          <a:prstGeom prst="ellipse">
            <a:avLst/>
          </a:prstGeom>
          <a:solidFill>
            <a:srgbClr val="B896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6"/>
          <p:cNvSpPr/>
          <p:nvPr/>
        </p:nvSpPr>
        <p:spPr>
          <a:xfrm>
            <a:off x="960120" y="3566160"/>
            <a:ext cx="10332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Unsure where to start, don't want old model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56" name="Google Shape;5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64646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dk1"/>
              </a:highlight>
            </a:endParaRPr>
          </a:p>
        </p:txBody>
      </p:sp>
      <p:sp>
        <p:nvSpPr>
          <p:cNvPr id="63" name="Google Shape;63;p7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7"/>
          <p:cNvSpPr/>
          <p:nvPr/>
        </p:nvSpPr>
        <p:spPr>
          <a:xfrm>
            <a:off x="731520" y="5440680"/>
            <a:ext cx="1069848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200"/>
              <a:buFont typeface="Bebas Neue"/>
              <a:buNone/>
            </a:pPr>
            <a:r>
              <a:rPr b="0" i="0" lang="en-US" sz="72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MY STORY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65" name="Google Shape;6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7" title="IMG_4997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4600" y="2040522"/>
            <a:ext cx="3127250" cy="2348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7" title="IMG_4998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2067" y="1346938"/>
            <a:ext cx="3108960" cy="416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/>
          <p:nvPr/>
        </p:nvSpPr>
        <p:spPr>
          <a:xfrm>
            <a:off x="746757" y="2312150"/>
            <a:ext cx="10698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WHICH IS GREAT FOR ME…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74" name="Google Shape;7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9"/>
          <p:cNvSpPr/>
          <p:nvPr/>
        </p:nvSpPr>
        <p:spPr>
          <a:xfrm>
            <a:off x="746757" y="2312150"/>
            <a:ext cx="10698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WHICH IS GREAT FOR ME…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9"/>
          <p:cNvSpPr/>
          <p:nvPr/>
        </p:nvSpPr>
        <p:spPr>
          <a:xfrm>
            <a:off x="746757" y="3442057"/>
            <a:ext cx="10698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72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BUT WHAT ABOUT YOU?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82" name="Google Shape;8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"/>
          <p:cNvSpPr/>
          <p:nvPr/>
        </p:nvSpPr>
        <p:spPr>
          <a:xfrm>
            <a:off x="731520" y="2148840"/>
            <a:ext cx="10698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b="0" i="0" lang="en-US" sz="1600" u="none" cap="none" strike="noStrike">
                <a:solidFill>
                  <a:srgbClr val="AAAAAA"/>
                </a:solidFill>
                <a:latin typeface="Poppins"/>
                <a:ea typeface="Poppins"/>
                <a:cs typeface="Poppins"/>
                <a:sym typeface="Poppins"/>
              </a:rPr>
              <a:t>I COULD TEACH YOU...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0"/>
          <p:cNvSpPr/>
          <p:nvPr/>
        </p:nvSpPr>
        <p:spPr>
          <a:xfrm>
            <a:off x="731520" y="269748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HOW TO DROP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0"/>
          <p:cNvSpPr/>
          <p:nvPr/>
        </p:nvSpPr>
        <p:spPr>
          <a:xfrm>
            <a:off x="731520" y="342900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INSURANCE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91" name="Google Shape;9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"/>
          <p:cNvSpPr/>
          <p:nvPr/>
        </p:nvSpPr>
        <p:spPr>
          <a:xfrm>
            <a:off x="731520" y="2148840"/>
            <a:ext cx="10698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Poppins"/>
              <a:buNone/>
            </a:pPr>
            <a:r>
              <a:rPr b="0" i="0" lang="en-US" sz="1600" u="none" cap="none" strike="noStrike">
                <a:solidFill>
                  <a:srgbClr val="AAAAAA"/>
                </a:solidFill>
                <a:latin typeface="Poppins"/>
                <a:ea typeface="Poppins"/>
                <a:cs typeface="Poppins"/>
                <a:sym typeface="Poppins"/>
              </a:rPr>
              <a:t>I COULD TEACH YOU...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1"/>
          <p:cNvSpPr/>
          <p:nvPr/>
        </p:nvSpPr>
        <p:spPr>
          <a:xfrm>
            <a:off x="731520" y="269748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HOW TO MAKE MORE AND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1"/>
          <p:cNvSpPr/>
          <p:nvPr/>
        </p:nvSpPr>
        <p:spPr>
          <a:xfrm>
            <a:off x="731520" y="342900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962E"/>
              </a:buClr>
              <a:buSzPts val="4800"/>
              <a:buFont typeface="Bebas Neue"/>
              <a:buNone/>
            </a:pPr>
            <a:r>
              <a:rPr b="0" i="0" lang="en-US" sz="6000" u="none" cap="none" strike="noStrike">
                <a:solidFill>
                  <a:srgbClr val="B8962E"/>
                </a:solidFill>
                <a:latin typeface="Bebas Neue"/>
                <a:ea typeface="Bebas Neue"/>
                <a:cs typeface="Bebas Neue"/>
                <a:sym typeface="Bebas Neue"/>
              </a:rPr>
              <a:t>WORK LESS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dreamy-trusting-dirac/mnt/outputs/assets/logos/icon_only.png" id="100" name="Google Shape;10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0" y="6172200"/>
            <a:ext cx="822960" cy="235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